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3" r:id="rId5"/>
    <p:sldId id="260" r:id="rId6"/>
    <p:sldId id="264" r:id="rId7"/>
    <p:sldId id="261" r:id="rId8"/>
    <p:sldId id="258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8" d="100"/>
          <a:sy n="68" d="100"/>
        </p:scale>
        <p:origin x="-1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2A7D-24A2-4B30-8F05-E8745F941140}" type="datetimeFigureOut">
              <a:rPr lang="da-DK" smtClean="0"/>
              <a:pPr/>
              <a:t>29-08-2014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A3E7-18ED-4DA3-AC96-ADAA8B840D9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Mand og ord.jpg"/>
          <p:cNvPicPr>
            <a:picLocks noChangeAspect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>
          <a:xfrm>
            <a:off x="176212" y="2420466"/>
            <a:ext cx="4395788" cy="2952750"/>
          </a:xfrm>
          <a:prstGeom prst="rect">
            <a:avLst/>
          </a:prstGeom>
        </p:spPr>
      </p:pic>
      <p:pic>
        <p:nvPicPr>
          <p:cNvPr id="7" name="Billede 6" descr="Mand og ord.jpg"/>
          <p:cNvPicPr>
            <a:picLocks noChangeAspect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>
          <a:xfrm>
            <a:off x="4572000" y="2420466"/>
            <a:ext cx="4395787" cy="2952750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457200" y="764704"/>
            <a:ext cx="8458200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Maskulinitet</a:t>
            </a:r>
            <a:endParaRPr kumimoji="0" lang="da-DK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da-DK" dirty="0" smtClean="0"/>
              <a:t>Maskuline værdier i familien i praksis</a:t>
            </a:r>
            <a:endParaRPr lang="da-DK" dirty="0"/>
          </a:p>
        </p:txBody>
      </p:sp>
      <p:pic>
        <p:nvPicPr>
          <p:cNvPr id="5122" name="Picture 2" descr="http://a.bimg.dk/node-images/371/4/620x/4371864-den-svage-danske-mand.jpg"/>
          <p:cNvPicPr>
            <a:picLocks noChangeAspect="1" noChangeArrowheads="1"/>
          </p:cNvPicPr>
          <p:nvPr/>
        </p:nvPicPr>
        <p:blipFill>
          <a:blip r:embed="rId2" cstate="print"/>
          <a:srcRect b="5122"/>
          <a:stretch>
            <a:fillRect/>
          </a:stretch>
        </p:blipFill>
        <p:spPr bwMode="auto">
          <a:xfrm>
            <a:off x="1619672" y="2852935"/>
            <a:ext cx="5688632" cy="3099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78896" cy="1647056"/>
          </a:xfrm>
        </p:spPr>
        <p:txBody>
          <a:bodyPr/>
          <a:lstStyle/>
          <a:p>
            <a:r>
              <a:rPr lang="da-DK" dirty="0" smtClean="0"/>
              <a:t>Maskuline værdier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3600" dirty="0" smtClean="0"/>
              <a:t>”Jeg kan!”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da-DK" dirty="0" smtClean="0"/>
              <a:t>At beskytte med styrke og kraftfuldhed</a:t>
            </a:r>
          </a:p>
          <a:p>
            <a:pPr lvl="0"/>
            <a:r>
              <a:rPr lang="da-DK" dirty="0" smtClean="0"/>
              <a:t>Udholdenhed mod etablering af værdierne og hjemmet</a:t>
            </a:r>
          </a:p>
          <a:p>
            <a:pPr lvl="0"/>
            <a:r>
              <a:rPr lang="da-DK" dirty="0" smtClean="0"/>
              <a:t>Være grænsesættende og sætte de yderste rammer for overlevelse og trivsel</a:t>
            </a:r>
          </a:p>
          <a:p>
            <a:pPr lvl="0"/>
            <a:r>
              <a:rPr lang="da-DK" dirty="0" smtClean="0"/>
              <a:t>Respekt og gensidig respekt</a:t>
            </a:r>
          </a:p>
          <a:p>
            <a:pPr lvl="0"/>
            <a:r>
              <a:rPr lang="da-DK" dirty="0" smtClean="0"/>
              <a:t>Ære, af alt af essentiel værdi</a:t>
            </a:r>
          </a:p>
          <a:p>
            <a:pPr lvl="0"/>
            <a:r>
              <a:rPr lang="da-DK" dirty="0" smtClean="0"/>
              <a:t>Klar til at dø, for det som er større end ham selv.</a:t>
            </a:r>
          </a:p>
        </p:txBody>
      </p:sp>
      <p:pic>
        <p:nvPicPr>
          <p:cNvPr id="3074" name="Picture 2" descr="http://a.bimg.dk/node-images/401/4/580x362-c/4401703-ansv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624"/>
            <a:ext cx="357653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da-DK" dirty="0" smtClean="0"/>
              <a:t>Hvor er toilettet?</a:t>
            </a:r>
            <a:endParaRPr lang="da-DK" dirty="0"/>
          </a:p>
        </p:txBody>
      </p:sp>
      <p:pic>
        <p:nvPicPr>
          <p:cNvPr id="4" name="Pladsholder til indhold 3" descr="Men to the left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47033"/>
            <a:ext cx="5200658" cy="52223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a-DK" dirty="0" smtClean="0"/>
              <a:t>Jesus som vores forbillede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Konge </a:t>
            </a:r>
          </a:p>
          <a:p>
            <a:pPr lvl="1"/>
            <a:r>
              <a:rPr lang="da-DK" dirty="0" smtClean="0"/>
              <a:t>Den der tager ansvar for sin familie.</a:t>
            </a:r>
          </a:p>
          <a:p>
            <a:pPr lvl="2"/>
            <a:r>
              <a:rPr lang="da-DK" dirty="0" smtClean="0"/>
              <a:t>Gud Herren tog mennesket og satte ham i Edens have, for at han skulle </a:t>
            </a:r>
            <a:r>
              <a:rPr lang="da-DK" b="1" dirty="0" smtClean="0"/>
              <a:t>dyrke </a:t>
            </a:r>
            <a:r>
              <a:rPr lang="da-DK" dirty="0" smtClean="0"/>
              <a:t>og </a:t>
            </a:r>
            <a:r>
              <a:rPr lang="da-DK" b="1" dirty="0" smtClean="0"/>
              <a:t>vogte</a:t>
            </a:r>
            <a:r>
              <a:rPr lang="da-DK" dirty="0" smtClean="0"/>
              <a:t> den (1 Mos 2,15)</a:t>
            </a:r>
          </a:p>
          <a:p>
            <a:pPr lvl="2"/>
            <a:r>
              <a:rPr lang="da-DK" dirty="0" smtClean="0"/>
              <a:t>Den, som ikke sørger for sine egne, og særlig for sin egen husstand, har fornægtet troen og er værre end en vantro. 1. tim. 5, 8.</a:t>
            </a:r>
          </a:p>
          <a:p>
            <a:r>
              <a:rPr lang="da-DK" dirty="0" smtClean="0"/>
              <a:t>Præst</a:t>
            </a:r>
          </a:p>
          <a:p>
            <a:pPr lvl="1"/>
            <a:r>
              <a:rPr lang="da-DK" dirty="0" smtClean="0"/>
              <a:t>Den der tager ansvar for Guds ord i hjemmet.</a:t>
            </a:r>
          </a:p>
          <a:p>
            <a:pPr lvl="2"/>
            <a:r>
              <a:rPr lang="da-DK" dirty="0" smtClean="0"/>
              <a:t>Disse ord, som jeg i dag befaler dig, skal ligge dig på sinde, og du skal gentage dem for dine sønner; du skal fremsige dem, både når du er hjemme, og når du er ude, når du går i seng, og når du står op. Du skal binde dem om din hånd som et tegn, de skal sidde på din pande som et mærke,  og du skal skrive dem på dørstolperne i dit hjem og i dine porte. 5. Mos. 5, 6-9.</a:t>
            </a:r>
          </a:p>
          <a:p>
            <a:r>
              <a:rPr lang="da-DK" dirty="0" smtClean="0"/>
              <a:t>Tjener</a:t>
            </a:r>
          </a:p>
          <a:p>
            <a:pPr lvl="1"/>
            <a:r>
              <a:rPr lang="da-DK" dirty="0" smtClean="0"/>
              <a:t>Den der spørger til sin families trivsel og sætter sig selv til side for at udføre den opgave.</a:t>
            </a:r>
          </a:p>
          <a:p>
            <a:pPr lvl="2"/>
            <a:r>
              <a:rPr lang="da-DK" dirty="0" smtClean="0"/>
              <a:t> For end ikke Menneskesønnen er kommet for at lade sig tjene, men for selv at tjene og give sit liv som løsesum for mange  Mark. 10,45.</a:t>
            </a:r>
          </a:p>
          <a:p>
            <a:pPr lvl="2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Balladen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Det kan vi ikke finde ud af</a:t>
            </a:r>
          </a:p>
          <a:p>
            <a:pPr lvl="1"/>
            <a:r>
              <a:rPr lang="da-DK" dirty="0" smtClean="0"/>
              <a:t>Har ikke de fornødne kompetencer</a:t>
            </a:r>
          </a:p>
          <a:p>
            <a:pPr lvl="1"/>
            <a:r>
              <a:rPr lang="da-DK" dirty="0" smtClean="0"/>
              <a:t>Har ikke øvet sig gennem flere år</a:t>
            </a:r>
          </a:p>
          <a:p>
            <a:pPr lvl="1"/>
            <a:r>
              <a:rPr lang="da-DK" dirty="0" smtClean="0"/>
              <a:t>Kvindefrigørelsen.</a:t>
            </a:r>
            <a:endParaRPr lang="da-DK" dirty="0"/>
          </a:p>
        </p:txBody>
      </p:sp>
      <p:pic>
        <p:nvPicPr>
          <p:cNvPr id="5" name="Picture 2" descr="http://a.bimg.dk/node-images/371/4/620x/4371864-den-svage-danske-mand.jpg"/>
          <p:cNvPicPr>
            <a:picLocks noChangeAspect="1" noChangeArrowheads="1"/>
          </p:cNvPicPr>
          <p:nvPr/>
        </p:nvPicPr>
        <p:blipFill>
          <a:blip r:embed="rId2" cstate="print"/>
          <a:srcRect b="5122"/>
          <a:stretch>
            <a:fillRect/>
          </a:stretch>
        </p:blipFill>
        <p:spPr bwMode="auto">
          <a:xfrm>
            <a:off x="1619672" y="3831999"/>
            <a:ext cx="5472608" cy="2981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Løsning </a:t>
            </a:r>
            <a:r>
              <a:rPr lang="da-DK" dirty="0" smtClean="0"/>
              <a:t>– </a:t>
            </a:r>
            <a:r>
              <a:rPr lang="da-DK" dirty="0" smtClean="0"/>
              <a:t>erkendelse og </a:t>
            </a:r>
            <a:r>
              <a:rPr lang="da-DK" dirty="0" smtClean="0"/>
              <a:t>samspil.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da-DK" sz="2400" dirty="0" smtClean="0"/>
              <a:t>Gud Herren tog mennesket og satte ham i Edens have, for at han skulle </a:t>
            </a:r>
            <a:r>
              <a:rPr lang="da-DK" sz="2400" b="1" dirty="0" smtClean="0"/>
              <a:t>dyrke </a:t>
            </a:r>
            <a:r>
              <a:rPr lang="da-DK" sz="2400" dirty="0" smtClean="0"/>
              <a:t>og </a:t>
            </a:r>
            <a:r>
              <a:rPr lang="da-DK" sz="2400" b="1" dirty="0" smtClean="0"/>
              <a:t>vogte</a:t>
            </a:r>
            <a:r>
              <a:rPr lang="da-DK" sz="2400" dirty="0" smtClean="0"/>
              <a:t> den (1 Mos 2,15)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a-DK" sz="2400" dirty="0" smtClean="0"/>
              <a:t>vil skabe en ”hjælper.” 1. Mos. 2, 18. (</a:t>
            </a:r>
            <a:r>
              <a:rPr lang="da-DK" sz="2400" dirty="0" err="1" smtClean="0"/>
              <a:t>Sl</a:t>
            </a:r>
            <a:r>
              <a:rPr lang="da-DK" sz="2400" dirty="0" smtClean="0"/>
              <a:t>. 54, 6)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a-DK" sz="2400" dirty="0" smtClean="0"/>
              <a:t>Fristelsen:</a:t>
            </a:r>
          </a:p>
          <a:p>
            <a:pPr marL="742950" lvl="2" indent="-342900"/>
            <a:r>
              <a:rPr lang="da-DK" sz="2000" dirty="0" smtClean="0"/>
              <a:t>Du skal </a:t>
            </a:r>
            <a:r>
              <a:rPr lang="da-DK" sz="2000" b="1" dirty="0" smtClean="0"/>
              <a:t>begære</a:t>
            </a:r>
            <a:r>
              <a:rPr lang="da-DK" sz="2000" dirty="0" smtClean="0"/>
              <a:t> din mand, og han skal </a:t>
            </a:r>
            <a:r>
              <a:rPr lang="da-DK" sz="2000" b="1" dirty="0" smtClean="0"/>
              <a:t>herske </a:t>
            </a:r>
            <a:r>
              <a:rPr lang="da-DK" sz="2000" dirty="0" smtClean="0"/>
              <a:t>over dig."  1. Mos. 3, 16</a:t>
            </a:r>
          </a:p>
        </p:txBody>
      </p:sp>
      <p:pic>
        <p:nvPicPr>
          <p:cNvPr id="5122" name="Picture 2" descr="http://multimedia.pol.dk/archive/00463/KRONIK__skilsmisse__46372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841713"/>
            <a:ext cx="4967759" cy="3016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da-DK" dirty="0" smtClean="0"/>
              <a:t>Maskuline værdier       Maskuline tab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805264"/>
          </a:xfrm>
        </p:spPr>
        <p:txBody>
          <a:bodyPr>
            <a:normAutofit fontScale="62500" lnSpcReduction="20000"/>
          </a:bodyPr>
          <a:lstStyle/>
          <a:p>
            <a:r>
              <a:rPr lang="da-DK" dirty="0"/>
              <a:t>- Han er åben og imødekommende</a:t>
            </a:r>
          </a:p>
          <a:p>
            <a:r>
              <a:rPr lang="da-DK" dirty="0"/>
              <a:t>- Han har energi og overskud</a:t>
            </a:r>
          </a:p>
          <a:p>
            <a:r>
              <a:rPr lang="da-DK" dirty="0"/>
              <a:t>- Han hviler i sig selv</a:t>
            </a:r>
          </a:p>
          <a:p>
            <a:r>
              <a:rPr lang="da-DK" dirty="0"/>
              <a:t>- Han har mere selvværd end selvtillid</a:t>
            </a:r>
          </a:p>
          <a:p>
            <a:r>
              <a:rPr lang="da-DK" dirty="0"/>
              <a:t>- Han </a:t>
            </a:r>
            <a:r>
              <a:rPr lang="da-DK" dirty="0" smtClean="0"/>
              <a:t>kan lide at </a:t>
            </a:r>
            <a:r>
              <a:rPr lang="da-DK" dirty="0"/>
              <a:t>tage udfordringer </a:t>
            </a:r>
            <a:r>
              <a:rPr lang="da-DK" dirty="0" smtClean="0"/>
              <a:t>op</a:t>
            </a:r>
          </a:p>
          <a:p>
            <a:pPr>
              <a:buNone/>
            </a:pPr>
            <a:endParaRPr lang="da-DK" dirty="0"/>
          </a:p>
          <a:p>
            <a:r>
              <a:rPr lang="da-DK" dirty="0"/>
              <a:t>- Han gennemtænker situationer, inden han reagerer på dem.</a:t>
            </a:r>
          </a:p>
          <a:p>
            <a:r>
              <a:rPr lang="da-DK" dirty="0"/>
              <a:t>- </a:t>
            </a:r>
            <a:r>
              <a:rPr lang="da-DK" dirty="0" smtClean="0"/>
              <a:t>Han hviler på et neutralt leje</a:t>
            </a:r>
          </a:p>
          <a:p>
            <a:pPr>
              <a:buNone/>
            </a:pPr>
            <a:endParaRPr lang="da-DK" dirty="0"/>
          </a:p>
          <a:p>
            <a:r>
              <a:rPr lang="da-DK" dirty="0"/>
              <a:t>- Han lytter, vurderer og forstår</a:t>
            </a:r>
          </a:p>
          <a:p>
            <a:r>
              <a:rPr lang="da-DK" dirty="0"/>
              <a:t>- Han forfører sin partner, både fysisk, psykisk og mentalt</a:t>
            </a:r>
          </a:p>
          <a:p>
            <a:r>
              <a:rPr lang="da-DK" dirty="0"/>
              <a:t>- Han kan inspirere og styre flokken</a:t>
            </a:r>
          </a:p>
          <a:p>
            <a:r>
              <a:rPr lang="da-DK" dirty="0"/>
              <a:t>- Han er ikke en </a:t>
            </a:r>
            <a:r>
              <a:rPr lang="da-DK" dirty="0" err="1" smtClean="0"/>
              <a:t>pleaser</a:t>
            </a:r>
            <a:endParaRPr lang="da-DK" dirty="0"/>
          </a:p>
          <a:p>
            <a:r>
              <a:rPr lang="da-DK" dirty="0"/>
              <a:t>- Han er optimistisk, tålmodig og livsglad</a:t>
            </a:r>
          </a:p>
          <a:p>
            <a:r>
              <a:rPr lang="da-DK" dirty="0"/>
              <a:t>- Han rummer en indre ro</a:t>
            </a:r>
          </a:p>
          <a:p>
            <a:r>
              <a:rPr lang="da-DK" dirty="0"/>
              <a:t>- Han er til at stole på – i alle </a:t>
            </a:r>
            <a:r>
              <a:rPr lang="da-DK" dirty="0" smtClean="0"/>
              <a:t>henseender</a:t>
            </a:r>
          </a:p>
          <a:p>
            <a:r>
              <a:rPr lang="da-DK" dirty="0" smtClean="0"/>
              <a:t>Han er kærlig, omsorgsfuld og har en positiv og rolig udstråling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616624"/>
          </a:xfrm>
        </p:spPr>
        <p:txBody>
          <a:bodyPr>
            <a:normAutofit fontScale="62500" lnSpcReduction="20000"/>
          </a:bodyPr>
          <a:lstStyle/>
          <a:p>
            <a:r>
              <a:rPr lang="da-DK" dirty="0" smtClean="0"/>
              <a:t>- Han lader kvinden bestemme</a:t>
            </a:r>
          </a:p>
          <a:p>
            <a:r>
              <a:rPr lang="da-DK" dirty="0" smtClean="0"/>
              <a:t>- Han er svag og usikker</a:t>
            </a:r>
          </a:p>
          <a:p>
            <a:r>
              <a:rPr lang="da-DK" dirty="0" smtClean="0"/>
              <a:t>- Han mangler respekt for sig selv</a:t>
            </a:r>
          </a:p>
          <a:p>
            <a:r>
              <a:rPr lang="da-DK" dirty="0" smtClean="0"/>
              <a:t>- Han er dårlig til at sætte grænser</a:t>
            </a:r>
          </a:p>
          <a:p>
            <a:r>
              <a:rPr lang="da-DK" dirty="0" smtClean="0"/>
              <a:t>- Han er skrøbelig på det følelsesmæssige plan</a:t>
            </a:r>
          </a:p>
          <a:p>
            <a:r>
              <a:rPr lang="da-DK" dirty="0" smtClean="0"/>
              <a:t>- Han bliver hurtig utryg og bange for at miste</a:t>
            </a:r>
          </a:p>
          <a:p>
            <a:r>
              <a:rPr lang="da-DK" dirty="0" smtClean="0"/>
              <a:t>- Han har brug for meget anerkendelse</a:t>
            </a:r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 </a:t>
            </a:r>
            <a:r>
              <a:rPr lang="da-DK" dirty="0"/>
              <a:t>Han mangler stolthed og integritet</a:t>
            </a:r>
          </a:p>
          <a:p>
            <a:r>
              <a:rPr lang="da-DK" dirty="0"/>
              <a:t>- Han har ingen mål i </a:t>
            </a:r>
            <a:r>
              <a:rPr lang="da-DK" dirty="0" smtClean="0"/>
              <a:t>livet</a:t>
            </a:r>
          </a:p>
          <a:p>
            <a:pPr>
              <a:buNone/>
            </a:pPr>
            <a:endParaRPr lang="da-DK" dirty="0"/>
          </a:p>
          <a:p>
            <a:r>
              <a:rPr lang="da-DK" dirty="0"/>
              <a:t>- Han er konfliktsky</a:t>
            </a:r>
          </a:p>
          <a:p>
            <a:r>
              <a:rPr lang="da-DK" dirty="0"/>
              <a:t>- Han er indadvendt</a:t>
            </a:r>
          </a:p>
          <a:p>
            <a:r>
              <a:rPr lang="da-DK" dirty="0"/>
              <a:t>- Han er bange for at </a:t>
            </a:r>
            <a:r>
              <a:rPr lang="da-DK" dirty="0" smtClean="0"/>
              <a:t>miste</a:t>
            </a:r>
          </a:p>
          <a:p>
            <a:pPr>
              <a:buNone/>
            </a:pPr>
            <a:endParaRPr lang="da-DK" dirty="0"/>
          </a:p>
          <a:p>
            <a:r>
              <a:rPr lang="da-DK" dirty="0"/>
              <a:t>- Han går på kompromis og rykker hele tiden sine </a:t>
            </a:r>
            <a:r>
              <a:rPr lang="da-DK" dirty="0" smtClean="0"/>
              <a:t>grænser</a:t>
            </a:r>
          </a:p>
          <a:p>
            <a:r>
              <a:rPr lang="da-DK" dirty="0" smtClean="0"/>
              <a:t>Han lader kvinden bestemme</a:t>
            </a:r>
          </a:p>
          <a:p>
            <a:endParaRPr lang="da-DK" dirty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496</Words>
  <Application>Microsoft Office PowerPoint</Application>
  <PresentationFormat>Skærmshow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Dias nummer 1</vt:lpstr>
      <vt:lpstr>Maskuline værdier i familien i praksis</vt:lpstr>
      <vt:lpstr>Maskuline værdier ”Jeg kan!”</vt:lpstr>
      <vt:lpstr>Hvor er toilettet?</vt:lpstr>
      <vt:lpstr>Jesus som vores forbillede</vt:lpstr>
      <vt:lpstr>Balladen</vt:lpstr>
      <vt:lpstr>Løsning – erkendelse og samspil.</vt:lpstr>
      <vt:lpstr>Maskuline værdier       Maskuline tab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Maskuline værdier</dc:title>
  <dc:creator>Palmqvist</dc:creator>
  <cp:lastModifiedBy>Palmqvist</cp:lastModifiedBy>
  <cp:revision>75</cp:revision>
  <dcterms:created xsi:type="dcterms:W3CDTF">2014-08-26T11:52:22Z</dcterms:created>
  <dcterms:modified xsi:type="dcterms:W3CDTF">2014-08-30T13:28:50Z</dcterms:modified>
</cp:coreProperties>
</file>